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125C-008F-4AED-830B-D5DA8341FA6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nh-nen-cho-powerpoint-bau-troi-va-khinh-khi-cau_0927168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1676400"/>
            <a:ext cx="5654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 DUNG DẠY NGÀY THỨ </a:t>
            </a:r>
            <a:r>
              <a:rPr lang="vi-VN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( 24/0</a:t>
            </a:r>
            <a:r>
              <a:rPr lang="vi-VN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/2020) 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590800"/>
            <a:ext cx="838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KHÁM PHÁ THỬ NGHIỆM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BÉ TẬP LÀM SLAM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clip)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5562600"/>
            <a:ext cx="3001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LÁ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( 5 – 6 TUỔI )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6096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MẦM NON VƯỜN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4</cp:revision>
  <dcterms:created xsi:type="dcterms:W3CDTF">2020-04-12T05:45:06Z</dcterms:created>
  <dcterms:modified xsi:type="dcterms:W3CDTF">2020-04-14T05:57:17Z</dcterms:modified>
</cp:coreProperties>
</file>