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08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16.photo.talk.zdn.vn/2489129813728455822/9fc528e46a8b90d5c99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914400" y="9906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TRƯỜNG MẦM NON VƯỜN HỒNG 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743200" y="1371600"/>
            <a:ext cx="426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(3 - 4 TUỔI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2286000"/>
            <a:ext cx="77096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TƯ (29/4/2020)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733800"/>
            <a:ext cx="883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Dán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hoa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tròn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6096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UỶ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BAN NHÂN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DÂN QUẬN 8</a:t>
            </a:r>
            <a:endParaRPr lang="en-US" sz="2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f11.photo.talk.zdn.vn/2654793962485826653/449cbb413232c86c912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33400" y="381000"/>
            <a:ext cx="625049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A4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 Trẻ cùng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endParaRPr lang="vi-VN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huynh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chụp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trẻ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81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48</cp:revision>
  <dcterms:created xsi:type="dcterms:W3CDTF">2020-04-11T02:34:12Z</dcterms:created>
  <dcterms:modified xsi:type="dcterms:W3CDTF">2020-04-24T05:37:48Z</dcterms:modified>
</cp:coreProperties>
</file>