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442" autoAdjust="0"/>
  </p:normalViewPr>
  <p:slideViewPr>
    <p:cSldViewPr>
      <p:cViewPr>
        <p:scale>
          <a:sx n="50" d="100"/>
          <a:sy n="50" d="100"/>
        </p:scale>
        <p:origin x="-195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hình nền mầm non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09600" y="6096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UỶ BAN NHÂN DÂN QUẬN 8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2743200" y="1447800"/>
            <a:ext cx="3555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2000" y="28194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BA (19/5/2020)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4495800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Thật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đáng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hình nền mầm n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s://f6.photo.talk.zdn.vn/670893599885872905/d600c8e7ca3b3065692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90600"/>
            <a:ext cx="7543800" cy="5791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39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54</cp:revision>
  <dcterms:created xsi:type="dcterms:W3CDTF">2020-04-11T02:34:12Z</dcterms:created>
  <dcterms:modified xsi:type="dcterms:W3CDTF">2020-05-11T23:52:37Z</dcterms:modified>
</cp:coreProperties>
</file>