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633F-15DF-4252-BE37-56FD9E2A0B2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FF7F-4716-4FA8-BC34-2A8160D11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633F-15DF-4252-BE37-56FD9E2A0B2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FF7F-4716-4FA8-BC34-2A8160D11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633F-15DF-4252-BE37-56FD9E2A0B2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FF7F-4716-4FA8-BC34-2A8160D11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633F-15DF-4252-BE37-56FD9E2A0B2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FF7F-4716-4FA8-BC34-2A8160D11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633F-15DF-4252-BE37-56FD9E2A0B2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FF7F-4716-4FA8-BC34-2A8160D11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633F-15DF-4252-BE37-56FD9E2A0B2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FF7F-4716-4FA8-BC34-2A8160D11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633F-15DF-4252-BE37-56FD9E2A0B2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FF7F-4716-4FA8-BC34-2A8160D11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633F-15DF-4252-BE37-56FD9E2A0B2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FF7F-4716-4FA8-BC34-2A8160D11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633F-15DF-4252-BE37-56FD9E2A0B2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FF7F-4716-4FA8-BC34-2A8160D11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633F-15DF-4252-BE37-56FD9E2A0B2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FF7F-4716-4FA8-BC34-2A8160D11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633F-15DF-4252-BE37-56FD9E2A0B2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FF7F-4716-4FA8-BC34-2A8160D11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C633F-15DF-4252-BE37-56FD9E2A0B2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9FF7F-4716-4FA8-BC34-2A8160D11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5784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81200" y="381000"/>
            <a:ext cx="5217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ỦY BAN NHÂN DÂN QUẬN 8</a:t>
            </a:r>
          </a:p>
          <a:p>
            <a:pPr algn="ctr"/>
            <a:r>
              <a:rPr lang="en-US" sz="2400" b="1" dirty="0" smtClean="0">
                <a:solidFill>
                  <a:srgbClr val="00206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TRƯỜNG MẦM NON VƯỜN HỒNG</a:t>
            </a:r>
            <a:endParaRPr lang="en-US" sz="2400" b="1" dirty="0">
              <a:solidFill>
                <a:srgbClr val="00206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1524000"/>
            <a:ext cx="54527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NỘI DUNG HỌC NGÀY THỨ HAI ( 11/5/2020)</a:t>
            </a:r>
            <a:endParaRPr lang="en-US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514600"/>
            <a:ext cx="9215343" cy="8463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GIÁO DỤC ÂM NHẠC</a:t>
            </a:r>
          </a:p>
          <a:p>
            <a:pPr algn="ctr"/>
            <a:r>
              <a:rPr lang="en-US" sz="2500" b="1" dirty="0" smtClean="0">
                <a:ln w="1905"/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VẬN DỘNG THEO NHẠC BÀI HÁT “VƯƠN CAO VIỆT </a:t>
            </a:r>
            <a:r>
              <a:rPr lang="en-US" sz="2500" b="1" smtClean="0">
                <a:ln w="1905"/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2500" b="1" smtClean="0">
                <a:ln w="1905"/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”</a:t>
            </a:r>
            <a:endParaRPr lang="en-US" sz="2500" b="1" dirty="0" smtClean="0">
              <a:ln w="1905"/>
              <a:solidFill>
                <a:srgbClr val="FF00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800" y="5257800"/>
            <a:ext cx="3282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LỚP: LÁ 1 ( 5-6 TUỔI)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44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g8com</dc:creator>
  <cp:lastModifiedBy>g8com</cp:lastModifiedBy>
  <cp:revision>6</cp:revision>
  <dcterms:created xsi:type="dcterms:W3CDTF">2020-04-21T06:21:51Z</dcterms:created>
  <dcterms:modified xsi:type="dcterms:W3CDTF">2020-05-08T04:09:29Z</dcterms:modified>
</cp:coreProperties>
</file>