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70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01" autoAdjust="0"/>
    <p:restoredTop sz="94660"/>
  </p:normalViewPr>
  <p:slideViewPr>
    <p:cSldViewPr>
      <p:cViewPr varScale="1">
        <p:scale>
          <a:sx n="62" d="100"/>
          <a:sy n="62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667000" y="6858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133600" y="1066800"/>
            <a:ext cx="5217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048000" y="1447800"/>
            <a:ext cx="3631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LỚP: MẦM (3 – 4 TUỔI)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914400" y="27432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HAI (11/5/2020)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200" y="4191000"/>
            <a:ext cx="32800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toán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Sắp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tắc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ông dụng diệu kỳ của trái táo - Tạp chí Đẹ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743200"/>
            <a:ext cx="1143000" cy="94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Rác làm đẹp cho hoa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2743200"/>
            <a:ext cx="990600" cy="1021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ông dụng diệu kỳ của trái táo - Tạp chí Đẹ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743200"/>
            <a:ext cx="1143000" cy="94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ông dụng diệu kỳ của trái táo - Tạp chí Đẹ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743200"/>
            <a:ext cx="1143000" cy="94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Rác làm đẹp cho hoa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2667000"/>
            <a:ext cx="990600" cy="1021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Rác làm đẹp cho hoa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667000"/>
            <a:ext cx="990600" cy="1021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2514600" y="685800"/>
            <a:ext cx="4604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Sắp</a:t>
            </a:r>
            <a:r>
              <a:rPr lang="en-US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lang="en-US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lang="en-US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</a:t>
            </a:r>
            <a:r>
              <a:rPr lang="en-US" sz="4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tắc</a:t>
            </a:r>
            <a:endParaRPr lang="en-US" sz="4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3886200"/>
            <a:ext cx="12474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trái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endParaRPr lang="en-US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76600" y="3886200"/>
            <a:ext cx="12474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trái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endParaRPr lang="en-US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67400" y="3886200"/>
            <a:ext cx="12474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trái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endParaRPr lang="en-US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05000" y="3886200"/>
            <a:ext cx="14045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bông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hoa</a:t>
            </a:r>
            <a:endParaRPr lang="en-US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86600" y="3886200"/>
            <a:ext cx="14045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bông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hoa</a:t>
            </a:r>
            <a:endParaRPr lang="en-US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95800" y="3886200"/>
            <a:ext cx="14045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bông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hoa</a:t>
            </a:r>
            <a:endParaRPr lang="en-US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ải hình ảnh pp trang 195b04e9e76e83a tại kho hình nền, ảnh đẹp ..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066800" y="685800"/>
            <a:ext cx="7383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sắp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5000"/>
            <a:ext cx="68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81200"/>
            <a:ext cx="60084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05000"/>
            <a:ext cx="68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81200"/>
            <a:ext cx="60084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05000"/>
            <a:ext cx="68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981200"/>
            <a:ext cx="60084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905000"/>
            <a:ext cx="68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07872"/>
            <a:ext cx="762000" cy="74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114800"/>
            <a:ext cx="854657" cy="80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114800"/>
            <a:ext cx="854657" cy="80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114800"/>
            <a:ext cx="762000" cy="74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14800"/>
            <a:ext cx="854657" cy="80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114800"/>
            <a:ext cx="762000" cy="74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114800"/>
            <a:ext cx="854657" cy="80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066800" y="685800"/>
            <a:ext cx="7494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sắp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tắc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Picture 5" descr="CHUYỆN CON VOI Một người đàn ông đi qua... - Câu chuyện tư duy ..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981200"/>
            <a:ext cx="854406" cy="76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artoon happy pig isolated on white background | Premium Vec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1981200"/>
            <a:ext cx="650442" cy="69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HUYỆN CON VOI Một người đàn ông đi qua... - Câu chuyện tư duy ..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905000"/>
            <a:ext cx="854406" cy="76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HUYỆN CON VOI Một người đàn ông đi qua... - Câu chuyện tư duy ..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905000"/>
            <a:ext cx="854406" cy="76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HUYỆN CON VOI Một người đàn ông đi qua... - Câu chuyện tư duy ..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905000"/>
            <a:ext cx="854406" cy="76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artoon happy pig isolated on white background | Premium Vec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1981200"/>
            <a:ext cx="650442" cy="69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artoon happy pig isolated on white background | Premium Vec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981200"/>
            <a:ext cx="650442" cy="69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Sở Giáo Dục Và Đào Tạo Vĩnh Phúc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343400"/>
            <a:ext cx="762000" cy="52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Sở Giáo Dục Và Đào Tạo Vĩnh Phúc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4419600"/>
            <a:ext cx="685800" cy="52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Sở Giáo Dục Và Đào Tạo Vĩnh Phúc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419600"/>
            <a:ext cx="762000" cy="52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Sở Giáo Dục Và Đào Tạo Vĩnh Phúc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4419600"/>
            <a:ext cx="762000" cy="52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Thơ cho bé từ 1 đến 2 tuổi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4343400"/>
            <a:ext cx="685800" cy="635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Thơ cho bé từ 1 đến 2 tuổi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4343400"/>
            <a:ext cx="685800" cy="635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Thơ cho bé từ 1 đến 2 tuổi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4600" y="4419600"/>
            <a:ext cx="685800" cy="635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83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57</cp:revision>
  <dcterms:created xsi:type="dcterms:W3CDTF">2020-04-11T02:34:12Z</dcterms:created>
  <dcterms:modified xsi:type="dcterms:W3CDTF">2020-05-07T03:25:18Z</dcterms:modified>
</cp:coreProperties>
</file>