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71" r:id="rId4"/>
    <p:sldId id="26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01" autoAdjust="0"/>
    <p:restoredTop sz="94660"/>
  </p:normalViewPr>
  <p:slideViewPr>
    <p:cSldViewPr>
      <p:cViewPr>
        <p:scale>
          <a:sx n="70" d="100"/>
          <a:sy n="70" d="100"/>
        </p:scale>
        <p:origin x="-7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667000" y="685800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133600" y="1066800"/>
            <a:ext cx="5217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048000" y="1447800"/>
            <a:ext cx="3555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LỚP: MẦM (3 – 4 TUỔI)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914400" y="27432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HAI (18/5/2020)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90800" y="4191000"/>
            <a:ext cx="469872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quen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toán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biệt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thấp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Green Tree PNG Clip Art - Best WEB Clip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295400"/>
            <a:ext cx="1752600" cy="297180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438400" y="4343400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 </a:t>
            </a:r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4724400" y="4343400"/>
            <a:ext cx="19046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Thấp</a:t>
            </a:r>
            <a:r>
              <a:rPr lang="en-US" sz="3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endParaRPr lang="en-US" sz="3200" dirty="0"/>
          </a:p>
        </p:txBody>
      </p:sp>
      <p:pic>
        <p:nvPicPr>
          <p:cNvPr id="2054" name="Picture 6" descr="Clip art Autumn leaf color Image Fall Tree - autumn png download ..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905000"/>
            <a:ext cx="2514600" cy="251460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828800" y="685800"/>
            <a:ext cx="5578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412" name="AutoShape 4" descr="Tranh hoa hướng dương đẹp và những ý nghĩa trong tình yêu , sức khỏ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Tranh hoa hướng dương đẹp và những ý nghĩa trong tình yêu , sức khỏ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Tranh hoa hướng dương đẹp và những ý nghĩa trong tình yêu , sức khỏ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Tranh hoa hướng dương đẹp và những ý nghĩa trong tình yêu , sức khỏ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0" name="Picture 12" descr="Vector hoa hồng tươi thắm 03 - Chiều Thứ Bả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286000"/>
            <a:ext cx="2057400" cy="3200400"/>
          </a:xfrm>
          <a:prstGeom prst="rect">
            <a:avLst/>
          </a:prstGeom>
          <a:noFill/>
        </p:spPr>
      </p:pic>
      <p:sp>
        <p:nvSpPr>
          <p:cNvPr id="17422" name="AutoShape 14" descr="Tranh hoa hướng dương đẹp và những ý nghĩa trong tình yêu , sức khỏ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4" name="Picture 16" descr="Pin de Kenny Velis en girasoles en 2020 | Girasoles, Tatuajes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124200"/>
            <a:ext cx="1524000" cy="2339182"/>
          </a:xfrm>
          <a:prstGeom prst="rect">
            <a:avLst/>
          </a:prstGeom>
          <a:noFill/>
        </p:spPr>
      </p:pic>
      <p:pic>
        <p:nvPicPr>
          <p:cNvPr id="17426" name="Picture 18" descr="冬天_冬天红色小房子手绘插画免费下载_高清PNG图片-90设计网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352800"/>
            <a:ext cx="1524000" cy="2057400"/>
          </a:xfrm>
          <a:prstGeom prst="rect">
            <a:avLst/>
          </a:prstGeom>
          <a:noFill/>
        </p:spPr>
      </p:pic>
      <p:pic>
        <p:nvPicPr>
          <p:cNvPr id="17428" name="Picture 20" descr="Lâu đài Tình Yêu Màu Tím Png, Vector, PSD, và biểu tượng để tải về ..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1447800"/>
            <a:ext cx="2133600" cy="431482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ải hình ảnh pp trang 195b04e9e76e83a tại kho hình nền, ảnh đẹp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828800" y="685800"/>
            <a:ext cx="5761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chọn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thấp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hơn</a:t>
            </a:r>
            <a:endParaRPr lang="en-US" sz="28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26" name="Picture 2" descr="Funny little boy cartoon | Premium 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429000"/>
            <a:ext cx="1600200" cy="1543050"/>
          </a:xfrm>
          <a:prstGeom prst="rect">
            <a:avLst/>
          </a:prstGeom>
          <a:noFill/>
        </p:spPr>
      </p:pic>
      <p:pic>
        <p:nvPicPr>
          <p:cNvPr id="1028" name="Picture 4" descr="Cute boy cartoon posing | Premium Vec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667000"/>
            <a:ext cx="1817077" cy="2362200"/>
          </a:xfrm>
          <a:prstGeom prst="rect">
            <a:avLst/>
          </a:prstGeom>
          <a:noFill/>
        </p:spPr>
      </p:pic>
      <p:sp>
        <p:nvSpPr>
          <p:cNvPr id="1030" name="AutoShape 6" descr="BÉ TRAI ĐI HỌC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BÉ TRAI ĐI HỌC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BÉ TRAI ĐI HỌC 1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BÉ LÀM CA SĨ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AutoShape 14" descr="BÉ GÁI ĐI HỌC 1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6" descr="BÉ GÁI ĐI HỌC 1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AutoShape 18" descr="BÉ TRAI ĐI HỌC 1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" name="AutoShape 20" descr="BÉ TRAI ĐI HỌC 1 – Thiết bị trường học Tam Than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50" name="Picture 26" descr="梅花鹿图片卡通_第1页_装修图片_深圳领航设计工程有限公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2590800"/>
            <a:ext cx="2133600" cy="2493029"/>
          </a:xfrm>
          <a:prstGeom prst="rect">
            <a:avLst/>
          </a:prstGeom>
          <a:noFill/>
        </p:spPr>
      </p:pic>
      <p:pic>
        <p:nvPicPr>
          <p:cNvPr id="1052" name="Picture 28" descr="cute cartoon dog vector set for Free Download | ภาพประกอบ, รูป ..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3276600"/>
            <a:ext cx="1143000" cy="17907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60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64</cp:revision>
  <dcterms:created xsi:type="dcterms:W3CDTF">2020-04-11T02:34:12Z</dcterms:created>
  <dcterms:modified xsi:type="dcterms:W3CDTF">2020-05-11T12:09:38Z</dcterms:modified>
</cp:coreProperties>
</file>