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ABB5-5367-4F11-8D96-5D2C19A7F91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4BA6-3FAE-436C-9A13-71C122EE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ABB5-5367-4F11-8D96-5D2C19A7F91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4BA6-3FAE-436C-9A13-71C122EE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ABB5-5367-4F11-8D96-5D2C19A7F91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4BA6-3FAE-436C-9A13-71C122EE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ABB5-5367-4F11-8D96-5D2C19A7F91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4BA6-3FAE-436C-9A13-71C122EE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ABB5-5367-4F11-8D96-5D2C19A7F91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4BA6-3FAE-436C-9A13-71C122EE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ABB5-5367-4F11-8D96-5D2C19A7F91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4BA6-3FAE-436C-9A13-71C122EE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ABB5-5367-4F11-8D96-5D2C19A7F91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4BA6-3FAE-436C-9A13-71C122EE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ABB5-5367-4F11-8D96-5D2C19A7F91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4BA6-3FAE-436C-9A13-71C122EE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ABB5-5367-4F11-8D96-5D2C19A7F91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4BA6-3FAE-436C-9A13-71C122EE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ABB5-5367-4F11-8D96-5D2C19A7F91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4BA6-3FAE-436C-9A13-71C122EE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ABB5-5367-4F11-8D96-5D2C19A7F91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4BA6-3FAE-436C-9A13-71C122EE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0ABB5-5367-4F11-8D96-5D2C19A7F91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A4BA6-3FAE-436C-9A13-71C122EE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1676400"/>
            <a:ext cx="5753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NỘI DUNG DẠY NGÀY THỨ </a:t>
            </a:r>
            <a:r>
              <a:rPr lang="vi-VN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( 14/05/2020) 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667000"/>
            <a:ext cx="8763000" cy="144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LÀM QUEN CHỮ VIẾT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2346325" algn="l"/>
              </a:tabLst>
            </a:pP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TỪ </a:t>
            </a:r>
            <a:r>
              <a:rPr lang="en-US" sz="4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TRÁI </a:t>
            </a:r>
            <a:r>
              <a:rPr lang="en-US" sz="4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NGHĨA</a:t>
            </a:r>
            <a:endParaRPr lang="en-US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/>
              <a:ea typeface="Calibri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5562600"/>
            <a:ext cx="300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LỚP: LÁ 1 ( 5 – 6 TUỔI )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685800"/>
            <a:ext cx="5217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ỦY BAN NHÂN DÂN QUẬN 8 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VƯỜN HỒNG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37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g8com</dc:creator>
  <cp:lastModifiedBy>g8com</cp:lastModifiedBy>
  <cp:revision>26</cp:revision>
  <dcterms:created xsi:type="dcterms:W3CDTF">2020-04-12T05:35:07Z</dcterms:created>
  <dcterms:modified xsi:type="dcterms:W3CDTF">2020-05-08T04:09:55Z</dcterms:modified>
</cp:coreProperties>
</file>