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0ABB5-5367-4F11-8D96-5D2C19A7F917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4BA6-3FAE-436C-9A13-71C122EEBD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0ABB5-5367-4F11-8D96-5D2C19A7F917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4BA6-3FAE-436C-9A13-71C122EEBD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0ABB5-5367-4F11-8D96-5D2C19A7F917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4BA6-3FAE-436C-9A13-71C122EEBD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0ABB5-5367-4F11-8D96-5D2C19A7F917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4BA6-3FAE-436C-9A13-71C122EEBD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0ABB5-5367-4F11-8D96-5D2C19A7F917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4BA6-3FAE-436C-9A13-71C122EEBD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0ABB5-5367-4F11-8D96-5D2C19A7F917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4BA6-3FAE-436C-9A13-71C122EEBD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0ABB5-5367-4F11-8D96-5D2C19A7F917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4BA6-3FAE-436C-9A13-71C122EEBD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0ABB5-5367-4F11-8D96-5D2C19A7F917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4BA6-3FAE-436C-9A13-71C122EEBD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0ABB5-5367-4F11-8D96-5D2C19A7F917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4BA6-3FAE-436C-9A13-71C122EEBD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0ABB5-5367-4F11-8D96-5D2C19A7F917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4BA6-3FAE-436C-9A13-71C122EEBD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0ABB5-5367-4F11-8D96-5D2C19A7F917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4BA6-3FAE-436C-9A13-71C122EEBD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0ABB5-5367-4F11-8D96-5D2C19A7F917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A4BA6-3FAE-436C-9A13-71C122EEBD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Slid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05000" y="1676400"/>
            <a:ext cx="57539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NỘI DUNG DẠY NGÀY THỨ </a:t>
            </a:r>
            <a:r>
              <a:rPr lang="vi-VN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( 14/05/2020) </a:t>
            </a:r>
            <a:endParaRPr lang="en-US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2667000"/>
            <a:ext cx="8763000" cy="1443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  <a:tabLst>
                <a:tab pos="2346325" algn="l"/>
              </a:tabLst>
            </a:pPr>
            <a:r>
              <a:rPr lang="en-US" sz="2800" b="1" dirty="0" smtClean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LÀM QUEN CHỮ VIẾT</a:t>
            </a:r>
          </a:p>
          <a:p>
            <a:pPr algn="ctr">
              <a:lnSpc>
                <a:spcPct val="115000"/>
              </a:lnSpc>
              <a:spcAft>
                <a:spcPts val="600"/>
              </a:spcAft>
              <a:tabLst>
                <a:tab pos="2346325" algn="l"/>
              </a:tabLst>
            </a:pPr>
            <a:r>
              <a:rPr lang="en-U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ea typeface="Calibri"/>
                <a:cs typeface="Times New Roman"/>
              </a:rPr>
              <a:t>TỪ </a:t>
            </a:r>
            <a:r>
              <a:rPr lang="en-US" sz="44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ea typeface="Calibri"/>
                <a:cs typeface="Times New Roman"/>
              </a:rPr>
              <a:t>TRÁI </a:t>
            </a:r>
            <a:r>
              <a:rPr lang="en-US" sz="44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ea typeface="Calibri"/>
                <a:cs typeface="Times New Roman"/>
              </a:rPr>
              <a:t>NGHĨA</a:t>
            </a:r>
            <a:endParaRPr lang="en-US" sz="4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/>
              <a:ea typeface="Calibri"/>
              <a:cs typeface="Times New Roman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76600" y="5562600"/>
            <a:ext cx="3001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LỚP: LÁ 1 ( 5 – 6 TUỔI )</a:t>
            </a:r>
            <a:endParaRPr lang="en-US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57400" y="685800"/>
            <a:ext cx="5217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ỦY BAN NHÂN DÂN QUẬN 8 </a:t>
            </a:r>
          </a:p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 MẦM NON VƯỜN HỒNG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37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g8com</dc:creator>
  <cp:lastModifiedBy>g8com</cp:lastModifiedBy>
  <cp:revision>26</cp:revision>
  <dcterms:created xsi:type="dcterms:W3CDTF">2020-04-12T05:35:07Z</dcterms:created>
  <dcterms:modified xsi:type="dcterms:W3CDTF">2020-05-08T04:09:55Z</dcterms:modified>
</cp:coreProperties>
</file>