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85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>
        <p:scale>
          <a:sx n="60" d="100"/>
          <a:sy n="60" d="100"/>
        </p:scale>
        <p:origin x="-1704" y="-13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709B25-B854-434D-94A4-8824BA11421E}" type="datetimeFigureOut">
              <a:rPr lang="en-US" smtClean="0"/>
              <a:pPr/>
              <a:t>5/11/2020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B02BF28-D61D-4F51-9583-4DA51FCD390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7011C3-A7A5-4047-939F-40B95EFD315B}" type="datetimeFigureOut">
              <a:rPr lang="en-US" smtClean="0"/>
              <a:pPr/>
              <a:t>5/11/2020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3146DD-9676-46BF-8EA9-D7A4E6857C3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advClick="0" advTm="500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7011C3-A7A5-4047-939F-40B95EFD315B}" type="datetimeFigureOut">
              <a:rPr lang="en-US" smtClean="0"/>
              <a:pPr/>
              <a:t>5/11/2020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3146DD-9676-46BF-8EA9-D7A4E6857C3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advClick="0" advTm="500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7011C3-A7A5-4047-939F-40B95EFD315B}" type="datetimeFigureOut">
              <a:rPr lang="en-US" smtClean="0"/>
              <a:pPr/>
              <a:t>5/11/2020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3146DD-9676-46BF-8EA9-D7A4E6857C3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advClick="0" advTm="500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7011C3-A7A5-4047-939F-40B95EFD315B}" type="datetimeFigureOut">
              <a:rPr lang="en-US" smtClean="0"/>
              <a:pPr/>
              <a:t>5/11/2020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3146DD-9676-46BF-8EA9-D7A4E6857C3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advClick="0" advTm="500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7011C3-A7A5-4047-939F-40B95EFD315B}" type="datetimeFigureOut">
              <a:rPr lang="en-US" smtClean="0"/>
              <a:pPr/>
              <a:t>5/11/2020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3146DD-9676-46BF-8EA9-D7A4E6857C3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advClick="0" advTm="500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7011C3-A7A5-4047-939F-40B95EFD315B}" type="datetimeFigureOut">
              <a:rPr lang="en-US" smtClean="0"/>
              <a:pPr/>
              <a:t>5/11/2020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3146DD-9676-46BF-8EA9-D7A4E6857C3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advClick="0" advTm="500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7011C3-A7A5-4047-939F-40B95EFD315B}" type="datetimeFigureOut">
              <a:rPr lang="en-US" smtClean="0"/>
              <a:pPr/>
              <a:t>5/11/2020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3146DD-9676-46BF-8EA9-D7A4E6857C3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advClick="0" advTm="500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7011C3-A7A5-4047-939F-40B95EFD315B}" type="datetimeFigureOut">
              <a:rPr lang="en-US" smtClean="0"/>
              <a:pPr/>
              <a:t>5/11/2020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3146DD-9676-46BF-8EA9-D7A4E6857C3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advClick="0" advTm="500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7011C3-A7A5-4047-939F-40B95EFD315B}" type="datetimeFigureOut">
              <a:rPr lang="en-US" smtClean="0"/>
              <a:pPr/>
              <a:t>5/11/2020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3146DD-9676-46BF-8EA9-D7A4E6857C3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advClick="0" advTm="500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7011C3-A7A5-4047-939F-40B95EFD315B}" type="datetimeFigureOut">
              <a:rPr lang="en-US" smtClean="0"/>
              <a:pPr/>
              <a:t>5/11/2020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3146DD-9676-46BF-8EA9-D7A4E6857C3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advClick="0" advTm="500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7011C3-A7A5-4047-939F-40B95EFD315B}" type="datetimeFigureOut">
              <a:rPr lang="en-US" smtClean="0"/>
              <a:pPr/>
              <a:t>5/11/2020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3146DD-9676-46BF-8EA9-D7A4E6857C3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advClick="0" advTm="500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7011C3-A7A5-4047-939F-40B95EFD315B}" type="datetimeFigureOut">
              <a:rPr lang="en-US" smtClean="0"/>
              <a:pPr/>
              <a:t>5/11/2020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3146DD-9676-46BF-8EA9-D7A4E6857C3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advClick="0" advTm="500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1026" name="Picture 2" descr="Hình nền powerpoint màu xanh đơn giản đẹp tuyệt vời | Latar ...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" name="Rectangle 4"/>
          <p:cNvSpPr/>
          <p:nvPr/>
        </p:nvSpPr>
        <p:spPr>
          <a:xfrm>
            <a:off x="1143000" y="381000"/>
            <a:ext cx="7620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UỶ BAN NHÂN DÂN QUẬN 8 </a:t>
            </a:r>
            <a:endParaRPr lang="en-US" sz="2400" dirty="0"/>
          </a:p>
        </p:txBody>
      </p:sp>
      <p:sp>
        <p:nvSpPr>
          <p:cNvPr id="6" name="Rectangle 5"/>
          <p:cNvSpPr/>
          <p:nvPr/>
        </p:nvSpPr>
        <p:spPr>
          <a:xfrm>
            <a:off x="990600" y="762000"/>
            <a:ext cx="7620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TRƯỜNG MẦM NON VƯỜN HỒNG</a:t>
            </a:r>
            <a:endParaRPr lang="en-US" sz="2400" dirty="0"/>
          </a:p>
        </p:txBody>
      </p:sp>
      <p:sp>
        <p:nvSpPr>
          <p:cNvPr id="7" name="Rectangle 6"/>
          <p:cNvSpPr/>
          <p:nvPr/>
        </p:nvSpPr>
        <p:spPr>
          <a:xfrm>
            <a:off x="3200400" y="1143000"/>
            <a:ext cx="355501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LỚP: MẦM (3 – 4 TUỔI)</a:t>
            </a:r>
            <a:endParaRPr lang="en-US" sz="2400" dirty="0"/>
          </a:p>
        </p:txBody>
      </p:sp>
      <p:sp>
        <p:nvSpPr>
          <p:cNvPr id="8" name="Rectangle 7"/>
          <p:cNvSpPr/>
          <p:nvPr/>
        </p:nvSpPr>
        <p:spPr>
          <a:xfrm>
            <a:off x="914400" y="2590800"/>
            <a:ext cx="7709675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  <a:tabLst>
                <a:tab pos="2346325" algn="l"/>
              </a:tabLst>
            </a:pP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NỘI DUNG HỌC NGÀY THỨ NĂM (21/5/2020)</a:t>
            </a:r>
            <a:endParaRPr lang="en-US" sz="9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819400" y="3962400"/>
            <a:ext cx="4044697" cy="9541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2800" b="1" dirty="0" err="1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Làm</a:t>
            </a:r>
            <a:r>
              <a:rPr lang="en-US" sz="2800" b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quen</a:t>
            </a:r>
            <a:r>
              <a:rPr lang="en-US" sz="2800" b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văn</a:t>
            </a:r>
            <a:r>
              <a:rPr lang="en-US" sz="2800" b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học</a:t>
            </a:r>
            <a:endParaRPr lang="en-US" sz="2800" b="1" dirty="0" smtClean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2800" b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Kể</a:t>
            </a:r>
            <a:r>
              <a:rPr lang="en-US" sz="2800" b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chuyện</a:t>
            </a:r>
            <a:r>
              <a:rPr lang="en-US" sz="2800" b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“</a:t>
            </a:r>
            <a:r>
              <a:rPr lang="en-US" sz="2800" b="1" dirty="0" err="1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Thỏ</a:t>
            </a:r>
            <a:r>
              <a:rPr lang="en-US" sz="2800" b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và</a:t>
            </a:r>
            <a:r>
              <a:rPr lang="en-US" sz="2800" b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rùa</a:t>
            </a:r>
            <a:r>
              <a:rPr lang="en-US" sz="2800" b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”</a:t>
            </a:r>
          </a:p>
        </p:txBody>
      </p:sp>
    </p:spTree>
  </p:cSld>
  <p:clrMapOvr>
    <a:masterClrMapping/>
  </p:clrMapOvr>
  <p:transition advClick="0" advTm="5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218</TotalTime>
  <Words>41</Words>
  <Application>Microsoft Office PowerPoint</Application>
  <PresentationFormat>On-screen Show (4:3)</PresentationFormat>
  <Paragraphs>6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HP</dc:creator>
  <cp:lastModifiedBy>HP</cp:lastModifiedBy>
  <cp:revision>63</cp:revision>
  <dcterms:created xsi:type="dcterms:W3CDTF">2020-04-11T02:34:12Z</dcterms:created>
  <dcterms:modified xsi:type="dcterms:W3CDTF">2020-05-11T11:15:17Z</dcterms:modified>
</cp:coreProperties>
</file>