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C125C-008F-4AED-830B-D5DA8341FA6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C125C-008F-4AED-830B-D5DA8341FA6F}" type="datetimeFigureOut">
              <a:rPr lang="en-US" smtClean="0"/>
              <a:pPr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7FFCC-98F8-4EF7-AA93-DCB4362F0E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unnamed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9520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05000" y="1676400"/>
            <a:ext cx="5654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NỘI DUNG DẠY NGÀY THỨ </a:t>
            </a:r>
            <a:r>
              <a:rPr lang="vi-VN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SÁU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( 15/05/2020) 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2590800"/>
            <a:ext cx="83820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2800" b="1" dirty="0" smtClean="0">
                <a:solidFill>
                  <a:srgbClr val="0070C0"/>
                </a:solidFill>
                <a:latin typeface="Times New Roman"/>
                <a:ea typeface="Calibri"/>
                <a:cs typeface="Times New Roman"/>
              </a:rPr>
              <a:t>HOẠT ĐỘNG KHÁM PHÁ</a:t>
            </a:r>
          </a:p>
          <a:p>
            <a:pPr algn="ctr">
              <a:lnSpc>
                <a:spcPct val="115000"/>
              </a:lnSpc>
              <a:spcAft>
                <a:spcPts val="600"/>
              </a:spcAft>
              <a:tabLst>
                <a:tab pos="2346325" algn="l"/>
              </a:tabLst>
            </a:pPr>
            <a:r>
              <a:rPr lang="en-US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SỰ ĐỔI MÀU CỦA BẮP </a:t>
            </a:r>
            <a:r>
              <a:rPr lang="en-US" sz="3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CẢI </a:t>
            </a:r>
            <a:r>
              <a:rPr lang="en-US" sz="32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Calibri"/>
                <a:cs typeface="Times New Roman"/>
              </a:rPr>
              <a:t>THẢO</a:t>
            </a:r>
            <a:endParaRPr lang="en-US" sz="4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/>
              <a:ea typeface="Calibri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0" y="5562600"/>
            <a:ext cx="3001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b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LÁ 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1 ( 5 – 6 TUỔI )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609600"/>
            <a:ext cx="5217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ỦY BAN NHÂN DÂN QUẬN 8 </a:t>
            </a:r>
          </a:p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 MẦM NON VƯỜN HỒNG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41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g8com</dc:creator>
  <cp:lastModifiedBy>g8com</cp:lastModifiedBy>
  <cp:revision>7</cp:revision>
  <dcterms:created xsi:type="dcterms:W3CDTF">2020-04-12T05:45:06Z</dcterms:created>
  <dcterms:modified xsi:type="dcterms:W3CDTF">2020-05-08T04:09:00Z</dcterms:modified>
</cp:coreProperties>
</file>