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70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ackground là gì? 1001 các hình Background đẹp cho powerpoint 2019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362200" y="914400"/>
            <a:ext cx="51916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</a:t>
            </a:r>
            <a:r>
              <a:rPr lang="en-US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MẦM</a:t>
            </a:r>
            <a:r>
              <a:rPr lang="en-US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NON VƯỜN HỒNG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3124200" y="1295400"/>
            <a:ext cx="3631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LỚP: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MẦM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(3 – 4 TUỔI)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838200" y="2819400"/>
            <a:ext cx="7709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SÁU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(15/5/2020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0" y="4343400"/>
            <a:ext cx="624241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quen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môi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xung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quanh</a:t>
            </a:r>
            <a:endParaRPr lang="en-US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Quá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trình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phát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triển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con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19400" y="533400"/>
            <a:ext cx="4302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UỶ BAN NHÂN DÂN QUẬN 8</a:t>
            </a:r>
            <a:endParaRPr lang="en-US" sz="24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43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41</cp:revision>
  <dcterms:created xsi:type="dcterms:W3CDTF">2020-04-11T02:34:12Z</dcterms:created>
  <dcterms:modified xsi:type="dcterms:W3CDTF">2020-04-29T11:22:15Z</dcterms:modified>
</cp:coreProperties>
</file>