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70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kground là gì? 1001 các hình Background đẹp cho powerpoint 2019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362200" y="914400"/>
            <a:ext cx="5191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MẦM</a:t>
            </a:r>
            <a:r>
              <a:rPr lang="en-US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NON VƯỜN HỒNG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124200" y="1295400"/>
            <a:ext cx="3555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LỚP: MẦM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 – 4 TUỔI)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838200" y="27432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SÁU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(22/5/2020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7000" y="4343400"/>
            <a:ext cx="397256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9400" y="5334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lang="en-US" sz="2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43</cp:revision>
  <dcterms:created xsi:type="dcterms:W3CDTF">2020-04-11T02:34:12Z</dcterms:created>
  <dcterms:modified xsi:type="dcterms:W3CDTF">2020-05-11T11:13:22Z</dcterms:modified>
</cp:coreProperties>
</file>