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kground là gì? 1001 các hình Background đẹp cho powerpoint 201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914400"/>
            <a:ext cx="5191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MẦM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VƯỜN HỒNG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124200" y="1295400"/>
            <a:ext cx="355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– 4 TUỔI)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27432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SÁU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(22/5/2020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4343400"/>
            <a:ext cx="39725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5334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43</cp:revision>
  <dcterms:created xsi:type="dcterms:W3CDTF">2020-04-11T02:34:12Z</dcterms:created>
  <dcterms:modified xsi:type="dcterms:W3CDTF">2020-05-11T11:13:22Z</dcterms:modified>
</cp:coreProperties>
</file>