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FC27D-9275-4B37-8DCE-F9CB5EC98CC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48c6384f542319b0a28d7059e5c500f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3810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524000"/>
            <a:ext cx="5968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NỘI DUNG HỌC NGÀY THỨ TƯ ( 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06/05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/2020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590800"/>
            <a:ext cx="8055154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3200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Hoạt</a:t>
            </a:r>
            <a:r>
              <a:rPr lang="en-US" sz="32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động</a:t>
            </a:r>
            <a:r>
              <a:rPr lang="en-US" sz="32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thể</a:t>
            </a:r>
            <a:r>
              <a:rPr lang="en-US" sz="32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chất</a:t>
            </a:r>
            <a:endParaRPr lang="en-US" sz="3200" b="1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“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Bật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tách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khép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chân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 qua 7 ô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”</a:t>
            </a: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(quay clip)</a:t>
            </a:r>
            <a:endParaRPr lang="en-US" sz="3200" b="1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5257800"/>
            <a:ext cx="3282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LỚP: LÁ 1 ( 5-6 TUỔI)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3</cp:revision>
  <dcterms:created xsi:type="dcterms:W3CDTF">2020-04-21T06:31:12Z</dcterms:created>
  <dcterms:modified xsi:type="dcterms:W3CDTF">2020-04-29T04:14:05Z</dcterms:modified>
</cp:coreProperties>
</file>