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66"/>
    <a:srgbClr val="66FF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6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3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1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5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2CBC5-BC40-4EE7-9D22-3AC79487C78E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5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7800" y="277091"/>
            <a:ext cx="70104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VƯỜN HỒNG 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 HỌC NGÀY THỨ SÁU (</a:t>
            </a:r>
            <a:r>
              <a:rPr lang="vi-VN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15/5/2020)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 QUEN VỚI TOÁN</a:t>
            </a:r>
          </a:p>
          <a:p>
            <a:pPr algn="ctr"/>
            <a:r>
              <a:rPr lang="vi-VN" sz="2800" b="1" dirty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“TÁCH GỘP SỐ LƯỢNG </a:t>
            </a:r>
            <a:r>
              <a:rPr lang="vi-VN" sz="2800" b="1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800" b="1" smtClean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vi-VN" sz="2800" b="1" dirty="0">
              <a:solidFill>
                <a:srgbClr val="66FF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5867399"/>
            <a:ext cx="3367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LỚP: CHỒI (4-5 TUỔI)</a:t>
            </a:r>
          </a:p>
        </p:txBody>
      </p:sp>
    </p:spTree>
    <p:extLst>
      <p:ext uri="{BB962C8B-B14F-4D97-AF65-F5344CB8AC3E}">
        <p14:creationId xmlns:p14="http://schemas.microsoft.com/office/powerpoint/2010/main" val="213707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29</cp:revision>
  <dcterms:created xsi:type="dcterms:W3CDTF">2020-04-12T05:31:32Z</dcterms:created>
  <dcterms:modified xsi:type="dcterms:W3CDTF">2020-05-08T04:22:46Z</dcterms:modified>
</cp:coreProperties>
</file>