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FC27D-9275-4B37-8DCE-F9CB5EC98CCB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61F18-9577-4780-8846-DC5F2775A2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1001-hinh-Background-dep-cho-Powerpoint-2019-softbuzz-5-1-1024x7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81200" y="3810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ỦY BAN NHÂN DÂN QUẬN 8</a:t>
            </a:r>
          </a:p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1524000"/>
            <a:ext cx="59688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NỘI DUNG HỌC NGÀY THỨ TƯ </a:t>
            </a:r>
            <a:r>
              <a:rPr lang="en-US" sz="2000" b="1" spc="10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( 13/05/2020</a:t>
            </a:r>
            <a:r>
              <a:rPr lang="en-US" sz="20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endParaRPr lang="en-US" sz="20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2590800"/>
            <a:ext cx="7973785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HOẠT ĐỘNG TẠO HÌNH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3200" b="1" dirty="0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VẼ HÌNH CON VẬT TỪ NHỮNG </a:t>
            </a:r>
            <a:r>
              <a:rPr lang="en-US" sz="3200" b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CHỮ </a:t>
            </a:r>
            <a:r>
              <a:rPr lang="en-US" sz="3200" b="1" smtClean="0">
                <a:solidFill>
                  <a:srgbClr val="002060"/>
                </a:solidFill>
                <a:latin typeface="Times New Roman"/>
                <a:ea typeface="Calibri"/>
                <a:cs typeface="Times New Roman"/>
              </a:rPr>
              <a:t>SỐ</a:t>
            </a:r>
            <a:endParaRPr lang="en-US" sz="3200" b="1" dirty="0" smtClean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5257800"/>
            <a:ext cx="32825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LỚP: LÁ 1 ( 5-6 TUỔI)</a:t>
            </a:r>
            <a:endParaRPr lang="en-US" sz="2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40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5</cp:revision>
  <dcterms:created xsi:type="dcterms:W3CDTF">2020-04-21T06:31:12Z</dcterms:created>
  <dcterms:modified xsi:type="dcterms:W3CDTF">2020-05-08T04:09:08Z</dcterms:modified>
</cp:coreProperties>
</file>