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C27D-9275-4B37-8DCE-F9CB5EC98CCB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1F18-9577-4780-8846-DC5F2775A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001-hinh-Background-dep-cho-Powerpoint-2019-softbuzz-5-1-1024x7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524000"/>
            <a:ext cx="5968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NỘI DUNG HỌC NGÀY THỨ TƯ </a:t>
            </a:r>
            <a:r>
              <a:rPr lang="en-US" sz="20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( 13/05/2020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590800"/>
            <a:ext cx="797378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HOẠT ĐỘNG TẠO HÌNH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VẼ HÌNH CON VẬT TỪ NHỮNG </a:t>
            </a:r>
            <a:r>
              <a:rPr lang="en-US" sz="3200" b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CHỮ </a:t>
            </a:r>
            <a:r>
              <a:rPr lang="en-US" sz="3200" b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SỐ</a:t>
            </a:r>
            <a:endParaRPr lang="en-US" sz="3200" b="1" dirty="0" smtClean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257800"/>
            <a:ext cx="328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LỚP: LÁ 1 ( 5-6 TUỔI)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5</cp:revision>
  <dcterms:created xsi:type="dcterms:W3CDTF">2020-04-21T06:31:12Z</dcterms:created>
  <dcterms:modified xsi:type="dcterms:W3CDTF">2020-05-08T04:09:08Z</dcterms:modified>
</cp:coreProperties>
</file>